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11"/>
  </p:notesMasterIdLst>
  <p:sldIdLst>
    <p:sldId id="330" r:id="rId2"/>
    <p:sldId id="257" r:id="rId3"/>
    <p:sldId id="318" r:id="rId4"/>
    <p:sldId id="358" r:id="rId5"/>
    <p:sldId id="357" r:id="rId6"/>
    <p:sldId id="359" r:id="rId7"/>
    <p:sldId id="360" r:id="rId8"/>
    <p:sldId id="361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1" userDrawn="1">
          <p15:clr>
            <a:srgbClr val="A4A3A4"/>
          </p15:clr>
        </p15:guide>
        <p15:guide id="2" pos="3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A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424" autoAdjust="0"/>
  </p:normalViewPr>
  <p:slideViewPr>
    <p:cSldViewPr>
      <p:cViewPr>
        <p:scale>
          <a:sx n="71" d="100"/>
          <a:sy n="71" d="100"/>
        </p:scale>
        <p:origin x="1488" y="640"/>
      </p:cViewPr>
      <p:guideLst>
        <p:guide orient="horz" pos="2181"/>
        <p:guide pos="3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1741637-04D8-1041-BD71-3287C6A1AE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A81C5DA-2455-DD40-82DE-D530F855F70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971388F1-7ED3-DD46-BD85-DCD5D1F7C4E2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8D143FA-B9C9-9F4E-B721-4BF78F44E9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93E52247-EFFE-5E4B-8985-AC9CF7F952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C42D3E1-A886-6A4B-B69F-4A12E1998C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BDE1E0-4D9A-4641-B49C-1879B6494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F108DFF3-6365-9D47-9B50-9FC9FF34E9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F834D2-019D-B746-8C83-915871DAD5D5}" type="datetimeFigureOut">
              <a:rPr lang="zh-CN" altLang="en-US" smtClean="0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6E4EF-867E-924E-8973-D63DDA6C6BA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73503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FC6D93-0A8F-6743-AC45-149952F3FB73}" type="datetimeFigureOut">
              <a:rPr lang="zh-CN" altLang="en-US" smtClean="0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7008B-EBF3-2A41-A08B-D1143F55047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51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FC6D93-0A8F-6743-AC45-149952F3FB73}" type="datetimeFigureOut">
              <a:rPr lang="zh-CN" altLang="en-US" smtClean="0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7008B-EBF3-2A41-A08B-D1143F55047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327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512CF35C-0CD5-9E42-99D6-743AF9AEE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3F766-9FF8-D141-AC4F-C46CDE5D123D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7BD13AC2-A18B-AD42-A1E3-5C2868589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797B0C67-4614-9445-B4B8-8B08EFFE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9688F-59A4-A947-9FFB-16A1A3DD86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5426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C9D291F3-18C5-7D45-B3E6-4C334D985022}"/>
              </a:ext>
            </a:extLst>
          </p:cNvPr>
          <p:cNvSpPr/>
          <p:nvPr/>
        </p:nvSpPr>
        <p:spPr>
          <a:xfrm>
            <a:off x="1013884" y="2524125"/>
            <a:ext cx="2302933" cy="1809750"/>
          </a:xfrm>
          <a:prstGeom prst="ellipse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4500" noProof="1">
              <a:solidFill>
                <a:srgbClr val="FFFFFF"/>
              </a:solidFill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12DD9B11-62FE-7844-B0F9-D94DD53EC2E7}"/>
              </a:ext>
            </a:extLst>
          </p:cNvPr>
          <p:cNvSpPr/>
          <p:nvPr/>
        </p:nvSpPr>
        <p:spPr>
          <a:xfrm>
            <a:off x="3634318" y="2524125"/>
            <a:ext cx="2302933" cy="1809750"/>
          </a:xfrm>
          <a:prstGeom prst="ellipse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4500" noProof="1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805242D8-96BF-124C-848C-9613F6182AA9}"/>
              </a:ext>
            </a:extLst>
          </p:cNvPr>
          <p:cNvSpPr/>
          <p:nvPr/>
        </p:nvSpPr>
        <p:spPr>
          <a:xfrm>
            <a:off x="6254751" y="2524125"/>
            <a:ext cx="2302933" cy="1809750"/>
          </a:xfrm>
          <a:prstGeom prst="ellipse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4500" noProof="1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56108BE-7C49-0742-B75A-5636B8498D8C}"/>
              </a:ext>
            </a:extLst>
          </p:cNvPr>
          <p:cNvSpPr/>
          <p:nvPr/>
        </p:nvSpPr>
        <p:spPr>
          <a:xfrm>
            <a:off x="8875184" y="2524125"/>
            <a:ext cx="2302933" cy="1809750"/>
          </a:xfrm>
          <a:prstGeom prst="ellipse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4500" noProof="1">
              <a:solidFill>
                <a:srgbClr val="FFFFFF"/>
              </a:solidFill>
            </a:endParaRPr>
          </a:p>
        </p:txBody>
      </p:sp>
      <p:grpSp>
        <p:nvGrpSpPr>
          <p:cNvPr id="7" name="组合 24">
            <a:extLst>
              <a:ext uri="{FF2B5EF4-FFF2-40B4-BE49-F238E27FC236}">
                <a16:creationId xmlns:a16="http://schemas.microsoft.com/office/drawing/2014/main" id="{03EA1337-D4AB-A24A-87BF-DD33F55092E2}"/>
              </a:ext>
            </a:extLst>
          </p:cNvPr>
          <p:cNvGrpSpPr>
            <a:grpSpLocks/>
          </p:cNvGrpSpPr>
          <p:nvPr/>
        </p:nvGrpSpPr>
        <p:grpSpPr bwMode="auto">
          <a:xfrm>
            <a:off x="10024533" y="185738"/>
            <a:ext cx="2167467" cy="1347787"/>
            <a:chOff x="10434558" y="30771"/>
            <a:chExt cx="1696409" cy="1407400"/>
          </a:xfrm>
        </p:grpSpPr>
        <p:sp>
          <p:nvSpPr>
            <p:cNvPr id="8" name="Freeform 705">
              <a:extLst>
                <a:ext uri="{FF2B5EF4-FFF2-40B4-BE49-F238E27FC236}">
                  <a16:creationId xmlns:a16="http://schemas.microsoft.com/office/drawing/2014/main" id="{99BF32D2-786B-9449-9AD7-31090C517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0539" y="1041977"/>
              <a:ext cx="480428" cy="313308"/>
            </a:xfrm>
            <a:custGeom>
              <a:avLst/>
              <a:gdLst>
                <a:gd name="T0" fmla="*/ 58 w 170"/>
                <a:gd name="T1" fmla="*/ 0 h 111"/>
                <a:gd name="T2" fmla="*/ 32 w 170"/>
                <a:gd name="T3" fmla="*/ 19 h 111"/>
                <a:gd name="T4" fmla="*/ 26 w 170"/>
                <a:gd name="T5" fmla="*/ 19 h 111"/>
                <a:gd name="T6" fmla="*/ 0 w 170"/>
                <a:gd name="T7" fmla="*/ 45 h 111"/>
                <a:gd name="T8" fmla="*/ 7 w 170"/>
                <a:gd name="T9" fmla="*/ 63 h 111"/>
                <a:gd name="T10" fmla="*/ 2 w 170"/>
                <a:gd name="T11" fmla="*/ 79 h 111"/>
                <a:gd name="T12" fmla="*/ 28 w 170"/>
                <a:gd name="T13" fmla="*/ 105 h 111"/>
                <a:gd name="T14" fmla="*/ 45 w 170"/>
                <a:gd name="T15" fmla="*/ 99 h 111"/>
                <a:gd name="T16" fmla="*/ 66 w 170"/>
                <a:gd name="T17" fmla="*/ 109 h 111"/>
                <a:gd name="T18" fmla="*/ 87 w 170"/>
                <a:gd name="T19" fmla="*/ 98 h 111"/>
                <a:gd name="T20" fmla="*/ 110 w 170"/>
                <a:gd name="T21" fmla="*/ 111 h 111"/>
                <a:gd name="T22" fmla="*/ 129 w 170"/>
                <a:gd name="T23" fmla="*/ 102 h 111"/>
                <a:gd name="T24" fmla="*/ 144 w 170"/>
                <a:gd name="T25" fmla="*/ 107 h 111"/>
                <a:gd name="T26" fmla="*/ 170 w 170"/>
                <a:gd name="T27" fmla="*/ 81 h 111"/>
                <a:gd name="T28" fmla="*/ 162 w 170"/>
                <a:gd name="T29" fmla="*/ 62 h 111"/>
                <a:gd name="T30" fmla="*/ 165 w 170"/>
                <a:gd name="T31" fmla="*/ 50 h 111"/>
                <a:gd name="T32" fmla="*/ 138 w 170"/>
                <a:gd name="T33" fmla="*/ 24 h 111"/>
                <a:gd name="T34" fmla="*/ 126 w 170"/>
                <a:gd name="T35" fmla="*/ 27 h 111"/>
                <a:gd name="T36" fmla="*/ 100 w 170"/>
                <a:gd name="T37" fmla="*/ 6 h 111"/>
                <a:gd name="T38" fmla="*/ 81 w 170"/>
                <a:gd name="T39" fmla="*/ 15 h 111"/>
                <a:gd name="T40" fmla="*/ 58 w 170"/>
                <a:gd name="T4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0" h="111">
                  <a:moveTo>
                    <a:pt x="58" y="0"/>
                  </a:moveTo>
                  <a:cubicBezTo>
                    <a:pt x="45" y="0"/>
                    <a:pt x="35" y="8"/>
                    <a:pt x="32" y="19"/>
                  </a:cubicBezTo>
                  <a:cubicBezTo>
                    <a:pt x="30" y="19"/>
                    <a:pt x="28" y="19"/>
                    <a:pt x="26" y="19"/>
                  </a:cubicBezTo>
                  <a:cubicBezTo>
                    <a:pt x="12" y="19"/>
                    <a:pt x="0" y="30"/>
                    <a:pt x="0" y="45"/>
                  </a:cubicBezTo>
                  <a:cubicBezTo>
                    <a:pt x="0" y="52"/>
                    <a:pt x="3" y="58"/>
                    <a:pt x="7" y="63"/>
                  </a:cubicBezTo>
                  <a:cubicBezTo>
                    <a:pt x="4" y="68"/>
                    <a:pt x="2" y="73"/>
                    <a:pt x="2" y="79"/>
                  </a:cubicBezTo>
                  <a:cubicBezTo>
                    <a:pt x="2" y="94"/>
                    <a:pt x="14" y="105"/>
                    <a:pt x="28" y="105"/>
                  </a:cubicBezTo>
                  <a:cubicBezTo>
                    <a:pt x="35" y="105"/>
                    <a:pt x="41" y="103"/>
                    <a:pt x="45" y="99"/>
                  </a:cubicBezTo>
                  <a:cubicBezTo>
                    <a:pt x="50" y="105"/>
                    <a:pt x="58" y="109"/>
                    <a:pt x="66" y="109"/>
                  </a:cubicBezTo>
                  <a:cubicBezTo>
                    <a:pt x="75" y="109"/>
                    <a:pt x="83" y="105"/>
                    <a:pt x="87" y="98"/>
                  </a:cubicBezTo>
                  <a:cubicBezTo>
                    <a:pt x="92" y="106"/>
                    <a:pt x="100" y="111"/>
                    <a:pt x="110" y="111"/>
                  </a:cubicBezTo>
                  <a:cubicBezTo>
                    <a:pt x="118" y="111"/>
                    <a:pt x="124" y="108"/>
                    <a:pt x="129" y="102"/>
                  </a:cubicBezTo>
                  <a:cubicBezTo>
                    <a:pt x="133" y="105"/>
                    <a:pt x="138" y="107"/>
                    <a:pt x="144" y="107"/>
                  </a:cubicBezTo>
                  <a:cubicBezTo>
                    <a:pt x="158" y="107"/>
                    <a:pt x="170" y="95"/>
                    <a:pt x="170" y="81"/>
                  </a:cubicBezTo>
                  <a:cubicBezTo>
                    <a:pt x="170" y="73"/>
                    <a:pt x="167" y="66"/>
                    <a:pt x="162" y="62"/>
                  </a:cubicBezTo>
                  <a:cubicBezTo>
                    <a:pt x="164" y="58"/>
                    <a:pt x="165" y="54"/>
                    <a:pt x="165" y="50"/>
                  </a:cubicBezTo>
                  <a:cubicBezTo>
                    <a:pt x="165" y="35"/>
                    <a:pt x="153" y="24"/>
                    <a:pt x="138" y="24"/>
                  </a:cubicBezTo>
                  <a:cubicBezTo>
                    <a:pt x="134" y="24"/>
                    <a:pt x="130" y="25"/>
                    <a:pt x="126" y="27"/>
                  </a:cubicBezTo>
                  <a:cubicBezTo>
                    <a:pt x="123" y="15"/>
                    <a:pt x="113" y="6"/>
                    <a:pt x="100" y="6"/>
                  </a:cubicBezTo>
                  <a:cubicBezTo>
                    <a:pt x="93" y="6"/>
                    <a:pt x="86" y="10"/>
                    <a:pt x="81" y="15"/>
                  </a:cubicBezTo>
                  <a:cubicBezTo>
                    <a:pt x="77" y="6"/>
                    <a:pt x="68" y="0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9" name="Freeform 707">
              <a:extLst>
                <a:ext uri="{FF2B5EF4-FFF2-40B4-BE49-F238E27FC236}">
                  <a16:creationId xmlns:a16="http://schemas.microsoft.com/office/drawing/2014/main" id="{32C9FC9F-940B-0142-9007-D76ABC83A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4558" y="882837"/>
              <a:ext cx="293227" cy="193952"/>
            </a:xfrm>
            <a:custGeom>
              <a:avLst/>
              <a:gdLst>
                <a:gd name="T0" fmla="*/ 35 w 103"/>
                <a:gd name="T1" fmla="*/ 0 h 68"/>
                <a:gd name="T2" fmla="*/ 19 w 103"/>
                <a:gd name="T3" fmla="*/ 12 h 68"/>
                <a:gd name="T4" fmla="*/ 16 w 103"/>
                <a:gd name="T5" fmla="*/ 12 h 68"/>
                <a:gd name="T6" fmla="*/ 0 w 103"/>
                <a:gd name="T7" fmla="*/ 28 h 68"/>
                <a:gd name="T8" fmla="*/ 4 w 103"/>
                <a:gd name="T9" fmla="*/ 39 h 68"/>
                <a:gd name="T10" fmla="*/ 1 w 103"/>
                <a:gd name="T11" fmla="*/ 49 h 68"/>
                <a:gd name="T12" fmla="*/ 17 w 103"/>
                <a:gd name="T13" fmla="*/ 64 h 68"/>
                <a:gd name="T14" fmla="*/ 27 w 103"/>
                <a:gd name="T15" fmla="*/ 60 h 68"/>
                <a:gd name="T16" fmla="*/ 40 w 103"/>
                <a:gd name="T17" fmla="*/ 67 h 68"/>
                <a:gd name="T18" fmla="*/ 53 w 103"/>
                <a:gd name="T19" fmla="*/ 60 h 68"/>
                <a:gd name="T20" fmla="*/ 66 w 103"/>
                <a:gd name="T21" fmla="*/ 68 h 68"/>
                <a:gd name="T22" fmla="*/ 78 w 103"/>
                <a:gd name="T23" fmla="*/ 63 h 68"/>
                <a:gd name="T24" fmla="*/ 87 w 103"/>
                <a:gd name="T25" fmla="*/ 65 h 68"/>
                <a:gd name="T26" fmla="*/ 103 w 103"/>
                <a:gd name="T27" fmla="*/ 49 h 68"/>
                <a:gd name="T28" fmla="*/ 98 w 103"/>
                <a:gd name="T29" fmla="*/ 38 h 68"/>
                <a:gd name="T30" fmla="*/ 100 w 103"/>
                <a:gd name="T31" fmla="*/ 31 h 68"/>
                <a:gd name="T32" fmla="*/ 84 w 103"/>
                <a:gd name="T33" fmla="*/ 15 h 68"/>
                <a:gd name="T34" fmla="*/ 76 w 103"/>
                <a:gd name="T35" fmla="*/ 17 h 68"/>
                <a:gd name="T36" fmla="*/ 61 w 103"/>
                <a:gd name="T37" fmla="*/ 4 h 68"/>
                <a:gd name="T38" fmla="*/ 49 w 103"/>
                <a:gd name="T39" fmla="*/ 9 h 68"/>
                <a:gd name="T40" fmla="*/ 35 w 103"/>
                <a:gd name="T4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68">
                  <a:moveTo>
                    <a:pt x="35" y="0"/>
                  </a:moveTo>
                  <a:cubicBezTo>
                    <a:pt x="27" y="0"/>
                    <a:pt x="21" y="5"/>
                    <a:pt x="19" y="12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7" y="12"/>
                    <a:pt x="0" y="19"/>
                    <a:pt x="0" y="28"/>
                  </a:cubicBezTo>
                  <a:cubicBezTo>
                    <a:pt x="0" y="32"/>
                    <a:pt x="1" y="36"/>
                    <a:pt x="4" y="39"/>
                  </a:cubicBezTo>
                  <a:cubicBezTo>
                    <a:pt x="2" y="41"/>
                    <a:pt x="1" y="45"/>
                    <a:pt x="1" y="49"/>
                  </a:cubicBezTo>
                  <a:cubicBezTo>
                    <a:pt x="1" y="57"/>
                    <a:pt x="8" y="64"/>
                    <a:pt x="17" y="64"/>
                  </a:cubicBezTo>
                  <a:cubicBezTo>
                    <a:pt x="21" y="64"/>
                    <a:pt x="24" y="63"/>
                    <a:pt x="27" y="60"/>
                  </a:cubicBezTo>
                  <a:cubicBezTo>
                    <a:pt x="30" y="64"/>
                    <a:pt x="35" y="67"/>
                    <a:pt x="40" y="67"/>
                  </a:cubicBezTo>
                  <a:cubicBezTo>
                    <a:pt x="45" y="67"/>
                    <a:pt x="50" y="64"/>
                    <a:pt x="53" y="60"/>
                  </a:cubicBezTo>
                  <a:cubicBezTo>
                    <a:pt x="56" y="65"/>
                    <a:pt x="61" y="68"/>
                    <a:pt x="66" y="68"/>
                  </a:cubicBezTo>
                  <a:cubicBezTo>
                    <a:pt x="71" y="68"/>
                    <a:pt x="75" y="66"/>
                    <a:pt x="78" y="63"/>
                  </a:cubicBezTo>
                  <a:cubicBezTo>
                    <a:pt x="81" y="64"/>
                    <a:pt x="84" y="65"/>
                    <a:pt x="87" y="65"/>
                  </a:cubicBezTo>
                  <a:cubicBezTo>
                    <a:pt x="96" y="65"/>
                    <a:pt x="103" y="58"/>
                    <a:pt x="103" y="49"/>
                  </a:cubicBezTo>
                  <a:cubicBezTo>
                    <a:pt x="103" y="45"/>
                    <a:pt x="101" y="41"/>
                    <a:pt x="98" y="38"/>
                  </a:cubicBezTo>
                  <a:cubicBezTo>
                    <a:pt x="99" y="36"/>
                    <a:pt x="100" y="33"/>
                    <a:pt x="100" y="31"/>
                  </a:cubicBezTo>
                  <a:cubicBezTo>
                    <a:pt x="100" y="22"/>
                    <a:pt x="92" y="15"/>
                    <a:pt x="84" y="15"/>
                  </a:cubicBezTo>
                  <a:cubicBezTo>
                    <a:pt x="81" y="15"/>
                    <a:pt x="78" y="15"/>
                    <a:pt x="76" y="17"/>
                  </a:cubicBezTo>
                  <a:cubicBezTo>
                    <a:pt x="74" y="10"/>
                    <a:pt x="68" y="4"/>
                    <a:pt x="61" y="4"/>
                  </a:cubicBezTo>
                  <a:cubicBezTo>
                    <a:pt x="56" y="4"/>
                    <a:pt x="52" y="6"/>
                    <a:pt x="49" y="9"/>
                  </a:cubicBezTo>
                  <a:cubicBezTo>
                    <a:pt x="46" y="4"/>
                    <a:pt x="41" y="0"/>
                    <a:pt x="3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0" name="Freeform 708">
              <a:extLst>
                <a:ext uri="{FF2B5EF4-FFF2-40B4-BE49-F238E27FC236}">
                  <a16:creationId xmlns:a16="http://schemas.microsoft.com/office/drawing/2014/main" id="{62B7CBF6-3056-414B-BFE6-6E3C2FA21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3784" y="1018769"/>
              <a:ext cx="31477" cy="124328"/>
            </a:xfrm>
            <a:custGeom>
              <a:avLst/>
              <a:gdLst>
                <a:gd name="T0" fmla="*/ 0 w 27"/>
                <a:gd name="T1" fmla="*/ 0 h 104"/>
                <a:gd name="T2" fmla="*/ 15 w 27"/>
                <a:gd name="T3" fmla="*/ 104 h 104"/>
                <a:gd name="T4" fmla="*/ 27 w 27"/>
                <a:gd name="T5" fmla="*/ 104 h 104"/>
                <a:gd name="T6" fmla="*/ 15 w 27"/>
                <a:gd name="T7" fmla="*/ 0 h 104"/>
                <a:gd name="T8" fmla="*/ 0 w 27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4">
                  <a:moveTo>
                    <a:pt x="0" y="0"/>
                  </a:moveTo>
                  <a:lnTo>
                    <a:pt x="15" y="104"/>
                  </a:lnTo>
                  <a:lnTo>
                    <a:pt x="27" y="104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1" name="Rectangle 709">
              <a:extLst>
                <a:ext uri="{FF2B5EF4-FFF2-40B4-BE49-F238E27FC236}">
                  <a16:creationId xmlns:a16="http://schemas.microsoft.com/office/drawing/2014/main" id="{32FD30A0-6951-8F4A-B05F-8A7A702A4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6737" y="1018769"/>
              <a:ext cx="13253" cy="124328"/>
            </a:xfrm>
            <a:prstGeom prst="rect">
              <a:avLst/>
            </a:pr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Freeform 710">
              <a:extLst>
                <a:ext uri="{FF2B5EF4-FFF2-40B4-BE49-F238E27FC236}">
                  <a16:creationId xmlns:a16="http://schemas.microsoft.com/office/drawing/2014/main" id="{2E527CF6-A176-CD45-8964-C66A86617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3123" y="1018769"/>
              <a:ext cx="26506" cy="124328"/>
            </a:xfrm>
            <a:custGeom>
              <a:avLst/>
              <a:gdLst>
                <a:gd name="T0" fmla="*/ 11 w 23"/>
                <a:gd name="T1" fmla="*/ 0 h 104"/>
                <a:gd name="T2" fmla="*/ 0 w 23"/>
                <a:gd name="T3" fmla="*/ 104 h 104"/>
                <a:gd name="T4" fmla="*/ 14 w 23"/>
                <a:gd name="T5" fmla="*/ 104 h 104"/>
                <a:gd name="T6" fmla="*/ 23 w 23"/>
                <a:gd name="T7" fmla="*/ 0 h 104"/>
                <a:gd name="T8" fmla="*/ 11 w 23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4">
                  <a:moveTo>
                    <a:pt x="11" y="0"/>
                  </a:moveTo>
                  <a:lnTo>
                    <a:pt x="0" y="104"/>
                  </a:lnTo>
                  <a:lnTo>
                    <a:pt x="14" y="104"/>
                  </a:lnTo>
                  <a:lnTo>
                    <a:pt x="2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3" name="Freeform 711">
              <a:extLst>
                <a:ext uri="{FF2B5EF4-FFF2-40B4-BE49-F238E27FC236}">
                  <a16:creationId xmlns:a16="http://schemas.microsoft.com/office/drawing/2014/main" id="{7EC1321E-B979-9B4B-ADE7-56232421F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0798" y="30771"/>
              <a:ext cx="796848" cy="946555"/>
            </a:xfrm>
            <a:custGeom>
              <a:avLst/>
              <a:gdLst>
                <a:gd name="T0" fmla="*/ 261 w 282"/>
                <a:gd name="T1" fmla="*/ 66 h 335"/>
                <a:gd name="T2" fmla="*/ 268 w 282"/>
                <a:gd name="T3" fmla="*/ 185 h 335"/>
                <a:gd name="T4" fmla="*/ 142 w 282"/>
                <a:gd name="T5" fmla="*/ 335 h 335"/>
                <a:gd name="T6" fmla="*/ 14 w 282"/>
                <a:gd name="T7" fmla="*/ 187 h 335"/>
                <a:gd name="T8" fmla="*/ 18 w 282"/>
                <a:gd name="T9" fmla="*/ 69 h 335"/>
                <a:gd name="T10" fmla="*/ 111 w 282"/>
                <a:gd name="T11" fmla="*/ 8 h 335"/>
                <a:gd name="T12" fmla="*/ 140 w 282"/>
                <a:gd name="T13" fmla="*/ 12 h 335"/>
                <a:gd name="T14" fmla="*/ 165 w 282"/>
                <a:gd name="T15" fmla="*/ 7 h 335"/>
                <a:gd name="T16" fmla="*/ 261 w 282"/>
                <a:gd name="T17" fmla="*/ 6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35">
                  <a:moveTo>
                    <a:pt x="261" y="66"/>
                  </a:moveTo>
                  <a:cubicBezTo>
                    <a:pt x="280" y="99"/>
                    <a:pt x="282" y="143"/>
                    <a:pt x="268" y="185"/>
                  </a:cubicBezTo>
                  <a:cubicBezTo>
                    <a:pt x="240" y="272"/>
                    <a:pt x="167" y="335"/>
                    <a:pt x="142" y="335"/>
                  </a:cubicBezTo>
                  <a:cubicBezTo>
                    <a:pt x="117" y="335"/>
                    <a:pt x="43" y="273"/>
                    <a:pt x="14" y="187"/>
                  </a:cubicBezTo>
                  <a:cubicBezTo>
                    <a:pt x="0" y="146"/>
                    <a:pt x="1" y="103"/>
                    <a:pt x="18" y="69"/>
                  </a:cubicBezTo>
                  <a:cubicBezTo>
                    <a:pt x="33" y="40"/>
                    <a:pt x="75" y="4"/>
                    <a:pt x="111" y="8"/>
                  </a:cubicBezTo>
                  <a:cubicBezTo>
                    <a:pt x="119" y="8"/>
                    <a:pt x="131" y="9"/>
                    <a:pt x="140" y="12"/>
                  </a:cubicBezTo>
                  <a:cubicBezTo>
                    <a:pt x="147" y="8"/>
                    <a:pt x="158" y="8"/>
                    <a:pt x="165" y="7"/>
                  </a:cubicBezTo>
                  <a:cubicBezTo>
                    <a:pt x="199" y="0"/>
                    <a:pt x="246" y="38"/>
                    <a:pt x="261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4" name="Freeform 712">
              <a:extLst>
                <a:ext uri="{FF2B5EF4-FFF2-40B4-BE49-F238E27FC236}">
                  <a16:creationId xmlns:a16="http://schemas.microsoft.com/office/drawing/2014/main" id="{5395F52E-762C-574F-AF36-1BEEE04F4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3724" y="1138125"/>
              <a:ext cx="124249" cy="84543"/>
            </a:xfrm>
            <a:custGeom>
              <a:avLst/>
              <a:gdLst>
                <a:gd name="T0" fmla="*/ 44 w 44"/>
                <a:gd name="T1" fmla="*/ 0 h 30"/>
                <a:gd name="T2" fmla="*/ 44 w 44"/>
                <a:gd name="T3" fmla="*/ 4 h 30"/>
                <a:gd name="T4" fmla="*/ 33 w 44"/>
                <a:gd name="T5" fmla="*/ 30 h 30"/>
                <a:gd name="T6" fmla="*/ 12 w 44"/>
                <a:gd name="T7" fmla="*/ 30 h 30"/>
                <a:gd name="T8" fmla="*/ 0 w 44"/>
                <a:gd name="T9" fmla="*/ 5 h 30"/>
                <a:gd name="T10" fmla="*/ 0 w 44"/>
                <a:gd name="T11" fmla="*/ 1 h 30"/>
                <a:gd name="T12" fmla="*/ 44 w 44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0">
                  <a:moveTo>
                    <a:pt x="44" y="0"/>
                  </a:moveTo>
                  <a:cubicBezTo>
                    <a:pt x="44" y="2"/>
                    <a:pt x="44" y="3"/>
                    <a:pt x="44" y="4"/>
                  </a:cubicBezTo>
                  <a:cubicBezTo>
                    <a:pt x="44" y="15"/>
                    <a:pt x="40" y="25"/>
                    <a:pt x="33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5" y="25"/>
                    <a:pt x="0" y="15"/>
                    <a:pt x="0" y="5"/>
                  </a:cubicBezTo>
                  <a:cubicBezTo>
                    <a:pt x="0" y="3"/>
                    <a:pt x="0" y="2"/>
                    <a:pt x="0" y="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5" name="Freeform 713">
              <a:extLst>
                <a:ext uri="{FF2B5EF4-FFF2-40B4-BE49-F238E27FC236}">
                  <a16:creationId xmlns:a16="http://schemas.microsoft.com/office/drawing/2014/main" id="{0EF918A8-8C17-1B4F-AFCD-AFEE9F22A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0498" y="39059"/>
              <a:ext cx="697449" cy="938267"/>
            </a:xfrm>
            <a:custGeom>
              <a:avLst/>
              <a:gdLst>
                <a:gd name="T0" fmla="*/ 200 w 246"/>
                <a:gd name="T1" fmla="*/ 31 h 332"/>
                <a:gd name="T2" fmla="*/ 230 w 246"/>
                <a:gd name="T3" fmla="*/ 183 h 332"/>
                <a:gd name="T4" fmla="*/ 124 w 246"/>
                <a:gd name="T5" fmla="*/ 332 h 332"/>
                <a:gd name="T6" fmla="*/ 17 w 246"/>
                <a:gd name="T7" fmla="*/ 184 h 332"/>
                <a:gd name="T8" fmla="*/ 43 w 246"/>
                <a:gd name="T9" fmla="*/ 33 h 332"/>
                <a:gd name="T10" fmla="*/ 105 w 246"/>
                <a:gd name="T11" fmla="*/ 5 h 332"/>
                <a:gd name="T12" fmla="*/ 122 w 246"/>
                <a:gd name="T13" fmla="*/ 8 h 332"/>
                <a:gd name="T14" fmla="*/ 139 w 246"/>
                <a:gd name="T15" fmla="*/ 4 h 332"/>
                <a:gd name="T16" fmla="*/ 200 w 246"/>
                <a:gd name="T17" fmla="*/ 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32">
                  <a:moveTo>
                    <a:pt x="200" y="31"/>
                  </a:moveTo>
                  <a:cubicBezTo>
                    <a:pt x="236" y="65"/>
                    <a:pt x="246" y="125"/>
                    <a:pt x="230" y="183"/>
                  </a:cubicBezTo>
                  <a:cubicBezTo>
                    <a:pt x="206" y="269"/>
                    <a:pt x="145" y="332"/>
                    <a:pt x="124" y="332"/>
                  </a:cubicBezTo>
                  <a:cubicBezTo>
                    <a:pt x="103" y="332"/>
                    <a:pt x="41" y="270"/>
                    <a:pt x="17" y="184"/>
                  </a:cubicBezTo>
                  <a:cubicBezTo>
                    <a:pt x="0" y="127"/>
                    <a:pt x="9" y="67"/>
                    <a:pt x="43" y="33"/>
                  </a:cubicBezTo>
                  <a:cubicBezTo>
                    <a:pt x="59" y="17"/>
                    <a:pt x="80" y="1"/>
                    <a:pt x="105" y="5"/>
                  </a:cubicBezTo>
                  <a:cubicBezTo>
                    <a:pt x="110" y="6"/>
                    <a:pt x="117" y="6"/>
                    <a:pt x="122" y="8"/>
                  </a:cubicBezTo>
                  <a:cubicBezTo>
                    <a:pt x="127" y="5"/>
                    <a:pt x="133" y="5"/>
                    <a:pt x="139" y="4"/>
                  </a:cubicBezTo>
                  <a:cubicBezTo>
                    <a:pt x="161" y="0"/>
                    <a:pt x="186" y="18"/>
                    <a:pt x="20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6" name="Freeform 714">
              <a:extLst>
                <a:ext uri="{FF2B5EF4-FFF2-40B4-BE49-F238E27FC236}">
                  <a16:creationId xmlns:a16="http://schemas.microsoft.com/office/drawing/2014/main" id="{60390529-A1F1-C944-AF19-AA2C2573C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6523" y="32428"/>
              <a:ext cx="487055" cy="944898"/>
            </a:xfrm>
            <a:custGeom>
              <a:avLst/>
              <a:gdLst>
                <a:gd name="T0" fmla="*/ 146 w 172"/>
                <a:gd name="T1" fmla="*/ 41 h 334"/>
                <a:gd name="T2" fmla="*/ 162 w 172"/>
                <a:gd name="T3" fmla="*/ 185 h 334"/>
                <a:gd name="T4" fmla="*/ 87 w 172"/>
                <a:gd name="T5" fmla="*/ 334 h 334"/>
                <a:gd name="T6" fmla="*/ 11 w 172"/>
                <a:gd name="T7" fmla="*/ 186 h 334"/>
                <a:gd name="T8" fmla="*/ 25 w 172"/>
                <a:gd name="T9" fmla="*/ 40 h 334"/>
                <a:gd name="T10" fmla="*/ 80 w 172"/>
                <a:gd name="T11" fmla="*/ 7 h 334"/>
                <a:gd name="T12" fmla="*/ 85 w 172"/>
                <a:gd name="T13" fmla="*/ 9 h 334"/>
                <a:gd name="T14" fmla="*/ 90 w 172"/>
                <a:gd name="T15" fmla="*/ 7 h 334"/>
                <a:gd name="T16" fmla="*/ 146 w 172"/>
                <a:gd name="T17" fmla="*/ 41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334">
                  <a:moveTo>
                    <a:pt x="146" y="41"/>
                  </a:moveTo>
                  <a:cubicBezTo>
                    <a:pt x="167" y="75"/>
                    <a:pt x="172" y="131"/>
                    <a:pt x="162" y="185"/>
                  </a:cubicBezTo>
                  <a:cubicBezTo>
                    <a:pt x="145" y="271"/>
                    <a:pt x="102" y="334"/>
                    <a:pt x="87" y="334"/>
                  </a:cubicBezTo>
                  <a:cubicBezTo>
                    <a:pt x="72" y="334"/>
                    <a:pt x="28" y="272"/>
                    <a:pt x="11" y="186"/>
                  </a:cubicBezTo>
                  <a:cubicBezTo>
                    <a:pt x="0" y="132"/>
                    <a:pt x="4" y="75"/>
                    <a:pt x="25" y="40"/>
                  </a:cubicBezTo>
                  <a:cubicBezTo>
                    <a:pt x="37" y="21"/>
                    <a:pt x="59" y="3"/>
                    <a:pt x="80" y="7"/>
                  </a:cubicBezTo>
                  <a:cubicBezTo>
                    <a:pt x="81" y="7"/>
                    <a:pt x="83" y="8"/>
                    <a:pt x="85" y="9"/>
                  </a:cubicBezTo>
                  <a:cubicBezTo>
                    <a:pt x="86" y="8"/>
                    <a:pt x="88" y="7"/>
                    <a:pt x="90" y="7"/>
                  </a:cubicBezTo>
                  <a:cubicBezTo>
                    <a:pt x="110" y="0"/>
                    <a:pt x="135" y="22"/>
                    <a:pt x="146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7" name="Freeform 715">
              <a:extLst>
                <a:ext uri="{FF2B5EF4-FFF2-40B4-BE49-F238E27FC236}">
                  <a16:creationId xmlns:a16="http://schemas.microsoft.com/office/drawing/2014/main" id="{D4A68EB5-58E2-E541-8EEE-4617BD8B8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9055" y="45690"/>
              <a:ext cx="220334" cy="931636"/>
            </a:xfrm>
            <a:custGeom>
              <a:avLst/>
              <a:gdLst>
                <a:gd name="T0" fmla="*/ 53 w 78"/>
                <a:gd name="T1" fmla="*/ 10 h 330"/>
                <a:gd name="T2" fmla="*/ 72 w 78"/>
                <a:gd name="T3" fmla="*/ 181 h 330"/>
                <a:gd name="T4" fmla="*/ 40 w 78"/>
                <a:gd name="T5" fmla="*/ 330 h 330"/>
                <a:gd name="T6" fmla="*/ 7 w 78"/>
                <a:gd name="T7" fmla="*/ 181 h 330"/>
                <a:gd name="T8" fmla="*/ 24 w 78"/>
                <a:gd name="T9" fmla="*/ 10 h 330"/>
                <a:gd name="T10" fmla="*/ 53 w 78"/>
                <a:gd name="T11" fmla="*/ 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330">
                  <a:moveTo>
                    <a:pt x="53" y="10"/>
                  </a:moveTo>
                  <a:cubicBezTo>
                    <a:pt x="71" y="34"/>
                    <a:pt x="78" y="109"/>
                    <a:pt x="72" y="181"/>
                  </a:cubicBezTo>
                  <a:cubicBezTo>
                    <a:pt x="65" y="268"/>
                    <a:pt x="47" y="330"/>
                    <a:pt x="40" y="330"/>
                  </a:cubicBezTo>
                  <a:cubicBezTo>
                    <a:pt x="34" y="330"/>
                    <a:pt x="15" y="268"/>
                    <a:pt x="7" y="181"/>
                  </a:cubicBezTo>
                  <a:cubicBezTo>
                    <a:pt x="0" y="109"/>
                    <a:pt x="5" y="33"/>
                    <a:pt x="24" y="10"/>
                  </a:cubicBezTo>
                  <a:cubicBezTo>
                    <a:pt x="32" y="0"/>
                    <a:pt x="45" y="0"/>
                    <a:pt x="5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8" name="Freeform 716">
              <a:extLst>
                <a:ext uri="{FF2B5EF4-FFF2-40B4-BE49-F238E27FC236}">
                  <a16:creationId xmlns:a16="http://schemas.microsoft.com/office/drawing/2014/main" id="{71B6E33E-27F2-404B-B3C5-AB3E2C1AC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70" y="821501"/>
              <a:ext cx="419132" cy="172402"/>
            </a:xfrm>
            <a:custGeom>
              <a:avLst/>
              <a:gdLst>
                <a:gd name="T0" fmla="*/ 351 w 351"/>
                <a:gd name="T1" fmla="*/ 0 h 145"/>
                <a:gd name="T2" fmla="*/ 237 w 351"/>
                <a:gd name="T3" fmla="*/ 145 h 145"/>
                <a:gd name="T4" fmla="*/ 114 w 351"/>
                <a:gd name="T5" fmla="*/ 145 h 145"/>
                <a:gd name="T6" fmla="*/ 0 w 351"/>
                <a:gd name="T7" fmla="*/ 3 h 145"/>
                <a:gd name="T8" fmla="*/ 351 w 351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145">
                  <a:moveTo>
                    <a:pt x="351" y="0"/>
                  </a:moveTo>
                  <a:lnTo>
                    <a:pt x="237" y="145"/>
                  </a:lnTo>
                  <a:lnTo>
                    <a:pt x="114" y="145"/>
                  </a:lnTo>
                  <a:lnTo>
                    <a:pt x="0" y="3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9" name="Rectangle 717">
              <a:extLst>
                <a:ext uri="{FF2B5EF4-FFF2-40B4-BE49-F238E27FC236}">
                  <a16:creationId xmlns:a16="http://schemas.microsoft.com/office/drawing/2014/main" id="{D7585A42-F3B4-6744-8CDC-D72EE662B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3784" y="993903"/>
              <a:ext cx="139159" cy="38128"/>
            </a:xfrm>
            <a:prstGeom prst="rect">
              <a:avLst/>
            </a:pr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Freeform 719">
              <a:extLst>
                <a:ext uri="{FF2B5EF4-FFF2-40B4-BE49-F238E27FC236}">
                  <a16:creationId xmlns:a16="http://schemas.microsoft.com/office/drawing/2014/main" id="{D4182244-2BF6-F241-BD4C-2458456E5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8927" y="629206"/>
              <a:ext cx="115965" cy="46416"/>
            </a:xfrm>
            <a:custGeom>
              <a:avLst/>
              <a:gdLst>
                <a:gd name="T0" fmla="*/ 33 w 41"/>
                <a:gd name="T1" fmla="*/ 2 h 16"/>
                <a:gd name="T2" fmla="*/ 21 w 41"/>
                <a:gd name="T3" fmla="*/ 13 h 16"/>
                <a:gd name="T4" fmla="*/ 10 w 41"/>
                <a:gd name="T5" fmla="*/ 8 h 16"/>
                <a:gd name="T6" fmla="*/ 9 w 41"/>
                <a:gd name="T7" fmla="*/ 7 h 16"/>
                <a:gd name="T8" fmla="*/ 0 w 41"/>
                <a:gd name="T9" fmla="*/ 5 h 16"/>
                <a:gd name="T10" fmla="*/ 10 w 41"/>
                <a:gd name="T11" fmla="*/ 10 h 16"/>
                <a:gd name="T12" fmla="*/ 20 w 41"/>
                <a:gd name="T13" fmla="*/ 15 h 16"/>
                <a:gd name="T14" fmla="*/ 24 w 41"/>
                <a:gd name="T15" fmla="*/ 14 h 16"/>
                <a:gd name="T16" fmla="*/ 27 w 41"/>
                <a:gd name="T17" fmla="*/ 10 h 16"/>
                <a:gd name="T18" fmla="*/ 38 w 41"/>
                <a:gd name="T19" fmla="*/ 2 h 16"/>
                <a:gd name="T20" fmla="*/ 41 w 41"/>
                <a:gd name="T21" fmla="*/ 2 h 16"/>
                <a:gd name="T22" fmla="*/ 33 w 41"/>
                <a:gd name="T2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16">
                  <a:moveTo>
                    <a:pt x="33" y="2"/>
                  </a:moveTo>
                  <a:cubicBezTo>
                    <a:pt x="28" y="3"/>
                    <a:pt x="23" y="11"/>
                    <a:pt x="21" y="13"/>
                  </a:cubicBezTo>
                  <a:cubicBezTo>
                    <a:pt x="19" y="15"/>
                    <a:pt x="13" y="10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5"/>
                    <a:pt x="0" y="5"/>
                    <a:pt x="0" y="5"/>
                  </a:cubicBezTo>
                  <a:cubicBezTo>
                    <a:pt x="0" y="5"/>
                    <a:pt x="8" y="8"/>
                    <a:pt x="10" y="10"/>
                  </a:cubicBezTo>
                  <a:cubicBezTo>
                    <a:pt x="13" y="12"/>
                    <a:pt x="20" y="15"/>
                    <a:pt x="20" y="15"/>
                  </a:cubicBezTo>
                  <a:cubicBezTo>
                    <a:pt x="20" y="15"/>
                    <a:pt x="24" y="16"/>
                    <a:pt x="24" y="14"/>
                  </a:cubicBezTo>
                  <a:cubicBezTo>
                    <a:pt x="24" y="13"/>
                    <a:pt x="25" y="11"/>
                    <a:pt x="27" y="10"/>
                  </a:cubicBezTo>
                  <a:cubicBezTo>
                    <a:pt x="28" y="9"/>
                    <a:pt x="34" y="2"/>
                    <a:pt x="38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38" y="0"/>
                    <a:pt x="33" y="2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21" name="Freeform 720">
              <a:extLst>
                <a:ext uri="{FF2B5EF4-FFF2-40B4-BE49-F238E27FC236}">
                  <a16:creationId xmlns:a16="http://schemas.microsoft.com/office/drawing/2014/main" id="{DEF0620B-05A9-9844-8B87-8EBA7F0AB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0651" y="1380151"/>
              <a:ext cx="164009" cy="58020"/>
            </a:xfrm>
            <a:custGeom>
              <a:avLst/>
              <a:gdLst>
                <a:gd name="T0" fmla="*/ 0 w 58"/>
                <a:gd name="T1" fmla="*/ 18 h 20"/>
                <a:gd name="T2" fmla="*/ 7 w 58"/>
                <a:gd name="T3" fmla="*/ 9 h 20"/>
                <a:gd name="T4" fmla="*/ 17 w 58"/>
                <a:gd name="T5" fmla="*/ 11 h 20"/>
                <a:gd name="T6" fmla="*/ 21 w 58"/>
                <a:gd name="T7" fmla="*/ 10 h 20"/>
                <a:gd name="T8" fmla="*/ 21 w 58"/>
                <a:gd name="T9" fmla="*/ 9 h 20"/>
                <a:gd name="T10" fmla="*/ 26 w 58"/>
                <a:gd name="T11" fmla="*/ 11 h 20"/>
                <a:gd name="T12" fmla="*/ 35 w 58"/>
                <a:gd name="T13" fmla="*/ 6 h 20"/>
                <a:gd name="T14" fmla="*/ 50 w 58"/>
                <a:gd name="T15" fmla="*/ 7 h 20"/>
                <a:gd name="T16" fmla="*/ 58 w 58"/>
                <a:gd name="T17" fmla="*/ 14 h 20"/>
                <a:gd name="T18" fmla="*/ 41 w 58"/>
                <a:gd name="T19" fmla="*/ 9 h 20"/>
                <a:gd name="T20" fmla="*/ 27 w 58"/>
                <a:gd name="T21" fmla="*/ 17 h 20"/>
                <a:gd name="T22" fmla="*/ 29 w 58"/>
                <a:gd name="T23" fmla="*/ 19 h 20"/>
                <a:gd name="T24" fmla="*/ 27 w 58"/>
                <a:gd name="T25" fmla="*/ 20 h 20"/>
                <a:gd name="T26" fmla="*/ 25 w 58"/>
                <a:gd name="T27" fmla="*/ 17 h 20"/>
                <a:gd name="T28" fmla="*/ 17 w 58"/>
                <a:gd name="T29" fmla="*/ 16 h 20"/>
                <a:gd name="T30" fmla="*/ 6 w 58"/>
                <a:gd name="T31" fmla="*/ 13 h 20"/>
                <a:gd name="T32" fmla="*/ 0 w 58"/>
                <a:gd name="T3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20">
                  <a:moveTo>
                    <a:pt x="0" y="18"/>
                  </a:moveTo>
                  <a:cubicBezTo>
                    <a:pt x="0" y="18"/>
                    <a:pt x="1" y="11"/>
                    <a:pt x="7" y="9"/>
                  </a:cubicBezTo>
                  <a:cubicBezTo>
                    <a:pt x="10" y="8"/>
                    <a:pt x="13" y="9"/>
                    <a:pt x="17" y="11"/>
                  </a:cubicBezTo>
                  <a:cubicBezTo>
                    <a:pt x="24" y="13"/>
                    <a:pt x="21" y="10"/>
                    <a:pt x="21" y="10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2" y="8"/>
                    <a:pt x="25" y="11"/>
                    <a:pt x="26" y="11"/>
                  </a:cubicBezTo>
                  <a:cubicBezTo>
                    <a:pt x="29" y="10"/>
                    <a:pt x="32" y="10"/>
                    <a:pt x="35" y="6"/>
                  </a:cubicBezTo>
                  <a:cubicBezTo>
                    <a:pt x="40" y="0"/>
                    <a:pt x="44" y="4"/>
                    <a:pt x="50" y="7"/>
                  </a:cubicBezTo>
                  <a:cubicBezTo>
                    <a:pt x="56" y="11"/>
                    <a:pt x="58" y="14"/>
                    <a:pt x="58" y="14"/>
                  </a:cubicBezTo>
                  <a:cubicBezTo>
                    <a:pt x="58" y="14"/>
                    <a:pt x="49" y="8"/>
                    <a:pt x="41" y="9"/>
                  </a:cubicBezTo>
                  <a:cubicBezTo>
                    <a:pt x="36" y="10"/>
                    <a:pt x="32" y="17"/>
                    <a:pt x="27" y="17"/>
                  </a:cubicBezTo>
                  <a:cubicBezTo>
                    <a:pt x="27" y="17"/>
                    <a:pt x="29" y="19"/>
                    <a:pt x="29" y="19"/>
                  </a:cubicBezTo>
                  <a:cubicBezTo>
                    <a:pt x="28" y="19"/>
                    <a:pt x="28" y="19"/>
                    <a:pt x="27" y="20"/>
                  </a:cubicBezTo>
                  <a:cubicBezTo>
                    <a:pt x="27" y="20"/>
                    <a:pt x="25" y="17"/>
                    <a:pt x="25" y="17"/>
                  </a:cubicBezTo>
                  <a:cubicBezTo>
                    <a:pt x="23" y="18"/>
                    <a:pt x="20" y="17"/>
                    <a:pt x="17" y="16"/>
                  </a:cubicBezTo>
                  <a:cubicBezTo>
                    <a:pt x="12" y="14"/>
                    <a:pt x="14" y="12"/>
                    <a:pt x="6" y="13"/>
                  </a:cubicBezTo>
                  <a:cubicBezTo>
                    <a:pt x="3" y="14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sp>
        <p:nvSpPr>
          <p:cNvPr id="24" name="文本占位符 23"/>
          <p:cNvSpPr>
            <a:spLocks noGrp="1"/>
          </p:cNvSpPr>
          <p:nvPr>
            <p:ph type="body" sz="quarter" idx="13"/>
          </p:nvPr>
        </p:nvSpPr>
        <p:spPr>
          <a:xfrm>
            <a:off x="1013906" y="2523696"/>
            <a:ext cx="10164189" cy="1810608"/>
          </a:xfrm>
        </p:spPr>
        <p:txBody>
          <a:bodyPr lIns="360000" tIns="360000" rIns="360000" bIns="360000" anchor="ctr">
            <a:normAutofit/>
          </a:bodyPr>
          <a:lstStyle>
            <a:lvl1pPr marL="0" indent="0" algn="dist">
              <a:buNone/>
              <a:defRPr sz="720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22" name="日期占位符 2">
            <a:extLst>
              <a:ext uri="{FF2B5EF4-FFF2-40B4-BE49-F238E27FC236}">
                <a16:creationId xmlns:a16="http://schemas.microsoft.com/office/drawing/2014/main" id="{ABA7070B-BC4A-F040-ABFE-5FEDB3EE155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6EDAD67-0368-594B-9621-45FC47035F70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23" name="页脚占位符 3">
            <a:extLst>
              <a:ext uri="{FF2B5EF4-FFF2-40B4-BE49-F238E27FC236}">
                <a16:creationId xmlns:a16="http://schemas.microsoft.com/office/drawing/2014/main" id="{76209B4E-7F63-944E-9DED-B5F55AC788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5" name="灯片编号占位符 4">
            <a:extLst>
              <a:ext uri="{FF2B5EF4-FFF2-40B4-BE49-F238E27FC236}">
                <a16:creationId xmlns:a16="http://schemas.microsoft.com/office/drawing/2014/main" id="{04F899F1-089C-EE44-BF83-3137C29CED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ED21199-5ECD-7647-9856-3F56A67201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33455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42925"/>
            <a:ext cx="10515600" cy="5640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FDD724AC-AE56-E84A-9F3F-E5B1589BA28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E8656-5CCE-C140-9F8E-44AA64F55D6B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A9BA85E1-F141-244D-9FCB-52C6F7A744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23447799-92F6-A841-8694-2F371F41A0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941FB-1C5D-494A-BEE9-69E0D8EB32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35128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2FA2A7-0BDD-E445-AA50-A9299709188B}" type="datetimeFigureOut">
              <a:rPr lang="zh-CN" altLang="en-US" smtClean="0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35E0A-42EB-D04C-8797-AC696B75408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30924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B88FF7-1E55-7745-9D50-FF8B7964FBF3}" type="datetimeFigureOut">
              <a:rPr lang="zh-CN" altLang="en-US" smtClean="0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98BF0-85A2-3341-B6C4-1D6EE33B07F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15864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D41D2-8F7B-714F-9F81-2D20EE25979A}" type="datetimeFigureOut">
              <a:rPr lang="zh-CN" altLang="en-US" smtClean="0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05DC4-0B2A-8046-9840-4AFF53821075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12728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A30216-14A6-2C47-878A-F0B5F7DD981F}" type="datetimeFigureOut">
              <a:rPr lang="zh-CN" altLang="en-US" smtClean="0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041F8-D624-AE48-B133-2FED09B74E38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36840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FC6D93-0A8F-6743-AC45-149952F3FB73}" type="datetimeFigureOut">
              <a:rPr lang="zh-CN" altLang="en-US" smtClean="0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7008B-EBF3-2A41-A08B-D1143F55047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85865-2BCA-0B4A-B1A0-A8B7C76630D6}" type="datetimeFigureOut">
              <a:rPr lang="zh-CN" altLang="en-US" smtClean="0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B4458-FD70-6E4D-9E17-F5423977A17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02394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FC6D93-0A8F-6743-AC45-149952F3FB73}" type="datetimeFigureOut">
              <a:rPr lang="zh-CN" altLang="en-US" smtClean="0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7008B-EBF3-2A41-A08B-D1143F55047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77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F89D74-4F41-7F42-9DEB-C3EC109937BD}" type="datetimeFigureOut">
              <a:rPr lang="zh-CN" altLang="en-US" smtClean="0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FFA61-FD65-E84D-8B94-257488132BD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27791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FC6D93-0A8F-6743-AC45-149952F3FB73}" type="datetimeFigureOut">
              <a:rPr lang="zh-CN" altLang="en-US" smtClean="0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77008B-EBF3-2A41-A08B-D1143F55047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30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28" r:id="rId13"/>
    <p:sldLayoutId id="2147483822" r:id="rId14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DD43BB8-BCE3-8146-B3D3-32FC3390E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0" y="2889250"/>
            <a:ext cx="1625600" cy="10795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5B749D1-A34C-4D44-8067-679CD69C11A9}"/>
              </a:ext>
            </a:extLst>
          </p:cNvPr>
          <p:cNvSpPr txBox="1"/>
          <p:nvPr/>
        </p:nvSpPr>
        <p:spPr>
          <a:xfrm>
            <a:off x="4567376" y="5877272"/>
            <a:ext cx="3057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源木工坊编程课程</a:t>
            </a:r>
          </a:p>
        </p:txBody>
      </p:sp>
    </p:spTree>
    <p:extLst>
      <p:ext uri="{BB962C8B-B14F-4D97-AF65-F5344CB8AC3E}">
        <p14:creationId xmlns:p14="http://schemas.microsoft.com/office/powerpoint/2010/main" val="268118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4E56971-6930-D345-9BBC-5F99B292C2E7}"/>
              </a:ext>
            </a:extLst>
          </p:cNvPr>
          <p:cNvSpPr txBox="1"/>
          <p:nvPr/>
        </p:nvSpPr>
        <p:spPr>
          <a:xfrm>
            <a:off x="1343472" y="3167390"/>
            <a:ext cx="2791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第七课 </a:t>
            </a:r>
            <a:r>
              <a:rPr kumimoji="1"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条件判断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E946665-355B-5B4A-A980-651A7AC25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6560" y="260648"/>
            <a:ext cx="759049" cy="5040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203BDB53-D7DC-7D40-B918-CFA2410B9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560" y="260648"/>
            <a:ext cx="759049" cy="504056"/>
          </a:xfrm>
          <a:prstGeom prst="rect">
            <a:avLst/>
          </a:prstGeom>
        </p:spPr>
      </p:pic>
      <p:sp>
        <p:nvSpPr>
          <p:cNvPr id="19" name="文本框 8">
            <a:extLst>
              <a:ext uri="{FF2B5EF4-FFF2-40B4-BE49-F238E27FC236}">
                <a16:creationId xmlns:a16="http://schemas.microsoft.com/office/drawing/2014/main" id="{D4BE335D-A2AE-DC44-8978-CD4351DA008D}"/>
              </a:ext>
            </a:extLst>
          </p:cNvPr>
          <p:cNvSpPr txBox="1"/>
          <p:nvPr/>
        </p:nvSpPr>
        <p:spPr>
          <a:xfrm>
            <a:off x="947428" y="1700808"/>
            <a:ext cx="1029714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5461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31813" algn="l"/>
              </a:tabLst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还记得第一课我们讲的一个简单的编程逻辑吗？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8">
            <a:extLst>
              <a:ext uri="{FF2B5EF4-FFF2-40B4-BE49-F238E27FC236}">
                <a16:creationId xmlns:a16="http://schemas.microsoft.com/office/drawing/2014/main" id="{E832F219-F317-4349-ADEC-DEDE820DBA56}"/>
              </a:ext>
            </a:extLst>
          </p:cNvPr>
          <p:cNvSpPr txBox="1"/>
          <p:nvPr/>
        </p:nvSpPr>
        <p:spPr>
          <a:xfrm>
            <a:off x="947428" y="2388950"/>
            <a:ext cx="4741375" cy="15388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546100">
              <a:spcBef>
                <a:spcPts val="600"/>
              </a:spcBef>
              <a:spcAft>
                <a:spcPts val="600"/>
              </a:spcAft>
              <a:tabLst>
                <a:tab pos="531813" algn="l"/>
              </a:tabLst>
            </a:pPr>
            <a:r>
              <a:rPr lang="zh-CN" altLang="en-US" sz="1600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如果  明天是周末，那么</a:t>
            </a:r>
            <a:endParaRPr lang="en-US" altLang="zh-CN" sz="1600" i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546100">
              <a:spcBef>
                <a:spcPts val="600"/>
              </a:spcBef>
              <a:spcAft>
                <a:spcPts val="600"/>
              </a:spcAft>
              <a:tabLst>
                <a:tab pos="531813" algn="l"/>
              </a:tabLst>
            </a:pPr>
            <a:r>
              <a:rPr lang="en-US" altLang="zh-CN" sz="1600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	</a:t>
            </a:r>
            <a:r>
              <a:rPr lang="zh-CN" altLang="en-US" sz="1600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我可以睡懒觉，</a:t>
            </a:r>
            <a:endParaRPr lang="en-US" altLang="zh-CN" sz="1600" i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546100">
              <a:spcBef>
                <a:spcPts val="600"/>
              </a:spcBef>
              <a:spcAft>
                <a:spcPts val="600"/>
              </a:spcAft>
              <a:tabLst>
                <a:tab pos="531813" algn="l"/>
              </a:tabLst>
            </a:pPr>
            <a:r>
              <a:rPr lang="zh-CN" altLang="en-US" sz="1600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否则</a:t>
            </a:r>
            <a:endParaRPr lang="en-US" altLang="zh-CN" sz="1600" i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546100">
              <a:spcBef>
                <a:spcPts val="600"/>
              </a:spcBef>
              <a:spcAft>
                <a:spcPts val="600"/>
              </a:spcAft>
              <a:tabLst>
                <a:tab pos="531813" algn="l"/>
              </a:tabLst>
            </a:pPr>
            <a:r>
              <a:rPr lang="en-US" altLang="zh-CN" sz="1600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	</a:t>
            </a:r>
            <a:r>
              <a:rPr lang="zh-CN" altLang="en-US" sz="1600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我就要早起去学校。</a:t>
            </a:r>
            <a:endParaRPr lang="en-US" altLang="zh-CN" sz="1600" i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8">
            <a:extLst>
              <a:ext uri="{FF2B5EF4-FFF2-40B4-BE49-F238E27FC236}">
                <a16:creationId xmlns:a16="http://schemas.microsoft.com/office/drawing/2014/main" id="{23EC4390-9B53-544C-806A-75C41590AB22}"/>
              </a:ext>
            </a:extLst>
          </p:cNvPr>
          <p:cNvSpPr txBox="1"/>
          <p:nvPr/>
        </p:nvSpPr>
        <p:spPr>
          <a:xfrm>
            <a:off x="947428" y="4215865"/>
            <a:ext cx="10297144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5461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31813" algn="l"/>
              </a:tabLst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这里的“如果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……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那么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……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否则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……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”就是一个简单的条件判断，他可以让程序针对特定的情况作出特定的反应。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977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8">
            <a:extLst>
              <a:ext uri="{FF2B5EF4-FFF2-40B4-BE49-F238E27FC236}">
                <a16:creationId xmlns:a16="http://schemas.microsoft.com/office/drawing/2014/main" id="{0C6903C8-B24A-CA43-BD91-E532CA178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641" y="571718"/>
            <a:ext cx="5833404" cy="431800"/>
          </a:xfrm>
          <a:custGeom>
            <a:avLst/>
            <a:gdLst>
              <a:gd name="T0" fmla="*/ 0 w 9186"/>
              <a:gd name="T1" fmla="*/ 0 h 680"/>
              <a:gd name="T2" fmla="*/ 9186 w 9186"/>
              <a:gd name="T3" fmla="*/ 0 h 680"/>
              <a:gd name="T4" fmla="*/ 7706 w 9186"/>
              <a:gd name="T5" fmla="*/ 661 h 680"/>
              <a:gd name="T6" fmla="*/ 0 w 9186"/>
              <a:gd name="T7" fmla="*/ 680 h 680"/>
              <a:gd name="T8" fmla="*/ 0 w 9186"/>
              <a:gd name="T9" fmla="*/ 0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86"/>
              <a:gd name="T16" fmla="*/ 0 h 680"/>
              <a:gd name="T17" fmla="*/ 9186 w 9186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86" h="680">
                <a:moveTo>
                  <a:pt x="0" y="0"/>
                </a:moveTo>
                <a:lnTo>
                  <a:pt x="9186" y="0"/>
                </a:lnTo>
                <a:lnTo>
                  <a:pt x="7706" y="661"/>
                </a:lnTo>
                <a:lnTo>
                  <a:pt x="0" y="68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条件判断的种类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94197E4-DC76-434B-957D-CA207C874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560" y="260648"/>
            <a:ext cx="759049" cy="50405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DE4AB3B-F4A1-A94C-8EB6-84B2DC9EC5C1}"/>
              </a:ext>
            </a:extLst>
          </p:cNvPr>
          <p:cNvSpPr txBox="1"/>
          <p:nvPr/>
        </p:nvSpPr>
        <p:spPr>
          <a:xfrm>
            <a:off x="1185474" y="1196752"/>
            <a:ext cx="1747974" cy="8617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31813" algn="l"/>
              </a:tabLst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31813" algn="l"/>
              </a:tabLst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如果，那么；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86E920E-689D-C44D-9227-034692C350A9}"/>
              </a:ext>
            </a:extLst>
          </p:cNvPr>
          <p:cNvSpPr txBox="1"/>
          <p:nvPr/>
        </p:nvSpPr>
        <p:spPr>
          <a:xfrm>
            <a:off x="3431704" y="1196752"/>
            <a:ext cx="2269404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31813" algn="l"/>
              </a:tabLst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if-else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31813" algn="l"/>
              </a:tabLst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如果，那么；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31813" algn="l"/>
              </a:tabLst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否则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9AC6BD4-AE90-8C44-8103-45063B04E446}"/>
              </a:ext>
            </a:extLst>
          </p:cNvPr>
          <p:cNvSpPr txBox="1"/>
          <p:nvPr/>
        </p:nvSpPr>
        <p:spPr>
          <a:xfrm>
            <a:off x="5591944" y="1196752"/>
            <a:ext cx="2981408" cy="178510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31813" algn="l"/>
              </a:tabLst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if-else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31813" algn="l"/>
              </a:tabLst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如果，那么；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31813" algn="l"/>
              </a:tabLst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或者如果，那么；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31813" algn="l"/>
              </a:tabLst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否则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259337A-882E-A843-A5EF-454AA11B6F7F}"/>
              </a:ext>
            </a:extLst>
          </p:cNvPr>
          <p:cNvSpPr txBox="1"/>
          <p:nvPr/>
        </p:nvSpPr>
        <p:spPr>
          <a:xfrm>
            <a:off x="8573352" y="1196752"/>
            <a:ext cx="2736948" cy="178510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31813" algn="l"/>
              </a:tabLst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switch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31813" algn="l"/>
              </a:tabLst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如果某事件的结果是：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31813" algn="l"/>
              </a:tabLst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，那么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……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31813" algn="l"/>
              </a:tabLst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，那么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……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CA0CE70-EFA7-3644-A7A5-198C260D5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550" y="3001050"/>
            <a:ext cx="92329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5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8">
            <a:extLst>
              <a:ext uri="{FF2B5EF4-FFF2-40B4-BE49-F238E27FC236}">
                <a16:creationId xmlns:a16="http://schemas.microsoft.com/office/drawing/2014/main" id="{0C6903C8-B24A-CA43-BD91-E532CA178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641" y="571718"/>
            <a:ext cx="5833404" cy="431800"/>
          </a:xfrm>
          <a:custGeom>
            <a:avLst/>
            <a:gdLst>
              <a:gd name="T0" fmla="*/ 0 w 9186"/>
              <a:gd name="T1" fmla="*/ 0 h 680"/>
              <a:gd name="T2" fmla="*/ 9186 w 9186"/>
              <a:gd name="T3" fmla="*/ 0 h 680"/>
              <a:gd name="T4" fmla="*/ 7706 w 9186"/>
              <a:gd name="T5" fmla="*/ 661 h 680"/>
              <a:gd name="T6" fmla="*/ 0 w 9186"/>
              <a:gd name="T7" fmla="*/ 680 h 680"/>
              <a:gd name="T8" fmla="*/ 0 w 9186"/>
              <a:gd name="T9" fmla="*/ 0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86"/>
              <a:gd name="T16" fmla="*/ 0 h 680"/>
              <a:gd name="T17" fmla="*/ 9186 w 9186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86" h="680">
                <a:moveTo>
                  <a:pt x="0" y="0"/>
                </a:moveTo>
                <a:lnTo>
                  <a:pt x="9186" y="0"/>
                </a:lnTo>
                <a:lnTo>
                  <a:pt x="7706" y="661"/>
                </a:lnTo>
                <a:lnTo>
                  <a:pt x="0" y="68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语句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94197E4-DC76-434B-957D-CA207C874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560" y="260648"/>
            <a:ext cx="759049" cy="504056"/>
          </a:xfrm>
          <a:prstGeom prst="rect">
            <a:avLst/>
          </a:prstGeom>
        </p:spPr>
      </p:pic>
      <p:sp>
        <p:nvSpPr>
          <p:cNvPr id="10" name="文本框 8">
            <a:extLst>
              <a:ext uri="{FF2B5EF4-FFF2-40B4-BE49-F238E27FC236}">
                <a16:creationId xmlns:a16="http://schemas.microsoft.com/office/drawing/2014/main" id="{F2E4C8DA-1D21-024B-B5D8-AC496D4A308E}"/>
              </a:ext>
            </a:extLst>
          </p:cNvPr>
          <p:cNvSpPr txBox="1"/>
          <p:nvPr/>
        </p:nvSpPr>
        <p:spPr>
          <a:xfrm>
            <a:off x="947428" y="1292274"/>
            <a:ext cx="1029714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5461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31813" algn="l"/>
              </a:tabLst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语句是最基本的条件判断语句。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D1F7A73-63EC-B24B-AEA1-E1E2A62B9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237" y="2070100"/>
            <a:ext cx="5295900" cy="1358900"/>
          </a:xfrm>
          <a:prstGeom prst="rect">
            <a:avLst/>
          </a:prstGeom>
        </p:spPr>
      </p:pic>
      <p:sp>
        <p:nvSpPr>
          <p:cNvPr id="11" name="文本框 8">
            <a:extLst>
              <a:ext uri="{FF2B5EF4-FFF2-40B4-BE49-F238E27FC236}">
                <a16:creationId xmlns:a16="http://schemas.microsoft.com/office/drawing/2014/main" id="{B4E7A576-F0FC-4846-9877-207D3A7A2432}"/>
              </a:ext>
            </a:extLst>
          </p:cNvPr>
          <p:cNvSpPr txBox="1"/>
          <p:nvPr/>
        </p:nvSpPr>
        <p:spPr>
          <a:xfrm>
            <a:off x="947428" y="3806716"/>
            <a:ext cx="10297144" cy="8617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5461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31813" algn="l"/>
              </a:tabLst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在这个语句中，如果</a:t>
            </a:r>
            <a:r>
              <a:rPr lang="en-US" altLang="zh-CN" sz="20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LedX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的值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≤4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，（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）位置的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LED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灯就会点亮；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5461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31813" algn="l"/>
              </a:tabLst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如果</a:t>
            </a:r>
            <a:r>
              <a:rPr lang="en-US" altLang="zh-CN" sz="20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LedX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＞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，那么程序就会跳过这段指令，直接运行后面的指令。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826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8">
            <a:extLst>
              <a:ext uri="{FF2B5EF4-FFF2-40B4-BE49-F238E27FC236}">
                <a16:creationId xmlns:a16="http://schemas.microsoft.com/office/drawing/2014/main" id="{0C6903C8-B24A-CA43-BD91-E532CA178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641" y="571718"/>
            <a:ext cx="5833404" cy="431800"/>
          </a:xfrm>
          <a:custGeom>
            <a:avLst/>
            <a:gdLst>
              <a:gd name="T0" fmla="*/ 0 w 9186"/>
              <a:gd name="T1" fmla="*/ 0 h 680"/>
              <a:gd name="T2" fmla="*/ 9186 w 9186"/>
              <a:gd name="T3" fmla="*/ 0 h 680"/>
              <a:gd name="T4" fmla="*/ 7706 w 9186"/>
              <a:gd name="T5" fmla="*/ 661 h 680"/>
              <a:gd name="T6" fmla="*/ 0 w 9186"/>
              <a:gd name="T7" fmla="*/ 680 h 680"/>
              <a:gd name="T8" fmla="*/ 0 w 9186"/>
              <a:gd name="T9" fmla="*/ 0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86"/>
              <a:gd name="T16" fmla="*/ 0 h 680"/>
              <a:gd name="T17" fmla="*/ 9186 w 9186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86" h="680">
                <a:moveTo>
                  <a:pt x="0" y="0"/>
                </a:moveTo>
                <a:lnTo>
                  <a:pt x="9186" y="0"/>
                </a:lnTo>
                <a:lnTo>
                  <a:pt x="7706" y="661"/>
                </a:lnTo>
                <a:lnTo>
                  <a:pt x="0" y="68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if-else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语句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94197E4-DC76-434B-957D-CA207C874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560" y="260648"/>
            <a:ext cx="759049" cy="504056"/>
          </a:xfrm>
          <a:prstGeom prst="rect">
            <a:avLst/>
          </a:prstGeom>
        </p:spPr>
      </p:pic>
      <p:sp>
        <p:nvSpPr>
          <p:cNvPr id="10" name="文本框 8">
            <a:extLst>
              <a:ext uri="{FF2B5EF4-FFF2-40B4-BE49-F238E27FC236}">
                <a16:creationId xmlns:a16="http://schemas.microsoft.com/office/drawing/2014/main" id="{F2E4C8DA-1D21-024B-B5D8-AC496D4A308E}"/>
              </a:ext>
            </a:extLst>
          </p:cNvPr>
          <p:cNvSpPr txBox="1"/>
          <p:nvPr/>
        </p:nvSpPr>
        <p:spPr>
          <a:xfrm>
            <a:off x="947428" y="1292274"/>
            <a:ext cx="10297144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5461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31813" algn="l"/>
              </a:tabLst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if-else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语句在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语句的基础上，指定了如果条件不达到时应该执行什么指令。</a:t>
            </a:r>
            <a:r>
              <a:rPr lang="en-US" altLang="zh-CN" sz="20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Mixly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if-else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以及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if-elseif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模块都需要通过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模块左上角的设置按钮拖动对应的模块进去。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文本框 8">
            <a:extLst>
              <a:ext uri="{FF2B5EF4-FFF2-40B4-BE49-F238E27FC236}">
                <a16:creationId xmlns:a16="http://schemas.microsoft.com/office/drawing/2014/main" id="{B4E7A576-F0FC-4846-9877-207D3A7A2432}"/>
              </a:ext>
            </a:extLst>
          </p:cNvPr>
          <p:cNvSpPr txBox="1"/>
          <p:nvPr/>
        </p:nvSpPr>
        <p:spPr>
          <a:xfrm>
            <a:off x="947428" y="4149080"/>
            <a:ext cx="10297144" cy="8617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5461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31813" algn="l"/>
              </a:tabLst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在这个语句中，如果</a:t>
            </a:r>
            <a:r>
              <a:rPr lang="en-US" altLang="zh-CN" sz="20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LedX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的值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≤4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，（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）位置的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LED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灯就会点亮；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5461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31813" algn="l"/>
              </a:tabLst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如果</a:t>
            </a:r>
            <a:r>
              <a:rPr lang="en-US" altLang="zh-CN" sz="20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LedX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＞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，那么程序就会执行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else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语句，即（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）位置的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LED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等就会点亮。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BD51C07-F2AD-3B46-9FFD-CA0F195C5D0A}"/>
              </a:ext>
            </a:extLst>
          </p:cNvPr>
          <p:cNvGrpSpPr/>
          <p:nvPr/>
        </p:nvGrpSpPr>
        <p:grpSpPr>
          <a:xfrm>
            <a:off x="1620704" y="2193280"/>
            <a:ext cx="8795776" cy="1955800"/>
            <a:chOff x="1240672" y="2193280"/>
            <a:chExt cx="8795776" cy="19558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331FC93-7B67-2549-B752-1EA655AA4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7848" y="2193280"/>
              <a:ext cx="5308600" cy="1955800"/>
            </a:xfrm>
            <a:prstGeom prst="rect">
              <a:avLst/>
            </a:prstGeom>
          </p:spPr>
        </p:pic>
        <p:sp>
          <p:nvSpPr>
            <p:cNvPr id="7" name="矩形标注 6">
              <a:extLst>
                <a:ext uri="{FF2B5EF4-FFF2-40B4-BE49-F238E27FC236}">
                  <a16:creationId xmlns:a16="http://schemas.microsoft.com/office/drawing/2014/main" id="{F87A3AC7-CB0A-EA4F-9718-44E698D2D529}"/>
                </a:ext>
              </a:extLst>
            </p:cNvPr>
            <p:cNvSpPr/>
            <p:nvPr/>
          </p:nvSpPr>
          <p:spPr>
            <a:xfrm>
              <a:off x="2063552" y="2564904"/>
              <a:ext cx="2232248" cy="864096"/>
            </a:xfrm>
            <a:prstGeom prst="wedgeRectCallout">
              <a:avLst>
                <a:gd name="adj1" fmla="val 81854"/>
                <a:gd name="adj2" fmla="val -59356"/>
              </a:avLst>
            </a:prstGeom>
            <a:solidFill>
              <a:srgbClr val="58A6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E5891AF-2A14-D342-9FB6-9903FC088E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811"/>
            <a:stretch/>
          </p:blipFill>
          <p:spPr>
            <a:xfrm>
              <a:off x="1240672" y="2268170"/>
              <a:ext cx="3055128" cy="161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793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8">
            <a:extLst>
              <a:ext uri="{FF2B5EF4-FFF2-40B4-BE49-F238E27FC236}">
                <a16:creationId xmlns:a16="http://schemas.microsoft.com/office/drawing/2014/main" id="{0C6903C8-B24A-CA43-BD91-E532CA178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641" y="571718"/>
            <a:ext cx="5833404" cy="431800"/>
          </a:xfrm>
          <a:custGeom>
            <a:avLst/>
            <a:gdLst>
              <a:gd name="T0" fmla="*/ 0 w 9186"/>
              <a:gd name="T1" fmla="*/ 0 h 680"/>
              <a:gd name="T2" fmla="*/ 9186 w 9186"/>
              <a:gd name="T3" fmla="*/ 0 h 680"/>
              <a:gd name="T4" fmla="*/ 7706 w 9186"/>
              <a:gd name="T5" fmla="*/ 661 h 680"/>
              <a:gd name="T6" fmla="*/ 0 w 9186"/>
              <a:gd name="T7" fmla="*/ 680 h 680"/>
              <a:gd name="T8" fmla="*/ 0 w 9186"/>
              <a:gd name="T9" fmla="*/ 0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86"/>
              <a:gd name="T16" fmla="*/ 0 h 680"/>
              <a:gd name="T17" fmla="*/ 9186 w 9186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86" h="680">
                <a:moveTo>
                  <a:pt x="0" y="0"/>
                </a:moveTo>
                <a:lnTo>
                  <a:pt x="9186" y="0"/>
                </a:lnTo>
                <a:lnTo>
                  <a:pt x="7706" y="661"/>
                </a:lnTo>
                <a:lnTo>
                  <a:pt x="0" y="68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if-elseif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语句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94197E4-DC76-434B-957D-CA207C874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560" y="260648"/>
            <a:ext cx="759049" cy="504056"/>
          </a:xfrm>
          <a:prstGeom prst="rect">
            <a:avLst/>
          </a:prstGeom>
        </p:spPr>
      </p:pic>
      <p:sp>
        <p:nvSpPr>
          <p:cNvPr id="10" name="文本框 8">
            <a:extLst>
              <a:ext uri="{FF2B5EF4-FFF2-40B4-BE49-F238E27FC236}">
                <a16:creationId xmlns:a16="http://schemas.microsoft.com/office/drawing/2014/main" id="{F2E4C8DA-1D21-024B-B5D8-AC496D4A308E}"/>
              </a:ext>
            </a:extLst>
          </p:cNvPr>
          <p:cNvSpPr txBox="1"/>
          <p:nvPr/>
        </p:nvSpPr>
        <p:spPr>
          <a:xfrm>
            <a:off x="947428" y="1292274"/>
            <a:ext cx="10297144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5461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31813" algn="l"/>
              </a:tabLst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if-elseif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语句在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语句的基础上，列出了更多判断条件，以及相应的执行语句。在这里，我们同样可以使用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else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指令来处理未满足所有条件的情况。依据下图程序，试着填写下表。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B7EF9E-6AD6-AC47-9A55-BAF894F8D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545" y="1988840"/>
            <a:ext cx="5270500" cy="2908300"/>
          </a:xfrm>
          <a:prstGeom prst="rect">
            <a:avLst/>
          </a:prstGeom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9D5CFEF-1677-5D43-AF76-C2C5AE6A4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974061"/>
              </p:ext>
            </p:extLst>
          </p:nvPr>
        </p:nvGraphicFramePr>
        <p:xfrm>
          <a:off x="1026040" y="5234342"/>
          <a:ext cx="10139920" cy="1061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368">
                  <a:extLst>
                    <a:ext uri="{9D8B030D-6E8A-4147-A177-3AD203B41FA5}">
                      <a16:colId xmlns:a16="http://schemas.microsoft.com/office/drawing/2014/main" val="3721081399"/>
                    </a:ext>
                  </a:extLst>
                </a:gridCol>
                <a:gridCol w="979569">
                  <a:extLst>
                    <a:ext uri="{9D8B030D-6E8A-4147-A177-3AD203B41FA5}">
                      <a16:colId xmlns:a16="http://schemas.microsoft.com/office/drawing/2014/main" val="4185894945"/>
                    </a:ext>
                  </a:extLst>
                </a:gridCol>
                <a:gridCol w="979569">
                  <a:extLst>
                    <a:ext uri="{9D8B030D-6E8A-4147-A177-3AD203B41FA5}">
                      <a16:colId xmlns:a16="http://schemas.microsoft.com/office/drawing/2014/main" val="881925421"/>
                    </a:ext>
                  </a:extLst>
                </a:gridCol>
                <a:gridCol w="979569">
                  <a:extLst>
                    <a:ext uri="{9D8B030D-6E8A-4147-A177-3AD203B41FA5}">
                      <a16:colId xmlns:a16="http://schemas.microsoft.com/office/drawing/2014/main" val="4219555876"/>
                    </a:ext>
                  </a:extLst>
                </a:gridCol>
                <a:gridCol w="979569">
                  <a:extLst>
                    <a:ext uri="{9D8B030D-6E8A-4147-A177-3AD203B41FA5}">
                      <a16:colId xmlns:a16="http://schemas.microsoft.com/office/drawing/2014/main" val="963846318"/>
                    </a:ext>
                  </a:extLst>
                </a:gridCol>
                <a:gridCol w="979569">
                  <a:extLst>
                    <a:ext uri="{9D8B030D-6E8A-4147-A177-3AD203B41FA5}">
                      <a16:colId xmlns:a16="http://schemas.microsoft.com/office/drawing/2014/main" val="1350697512"/>
                    </a:ext>
                  </a:extLst>
                </a:gridCol>
                <a:gridCol w="979569">
                  <a:extLst>
                    <a:ext uri="{9D8B030D-6E8A-4147-A177-3AD203B41FA5}">
                      <a16:colId xmlns:a16="http://schemas.microsoft.com/office/drawing/2014/main" val="1867924948"/>
                    </a:ext>
                  </a:extLst>
                </a:gridCol>
                <a:gridCol w="979569">
                  <a:extLst>
                    <a:ext uri="{9D8B030D-6E8A-4147-A177-3AD203B41FA5}">
                      <a16:colId xmlns:a16="http://schemas.microsoft.com/office/drawing/2014/main" val="2358876156"/>
                    </a:ext>
                  </a:extLst>
                </a:gridCol>
                <a:gridCol w="979569">
                  <a:extLst>
                    <a:ext uri="{9D8B030D-6E8A-4147-A177-3AD203B41FA5}">
                      <a16:colId xmlns:a16="http://schemas.microsoft.com/office/drawing/2014/main" val="173162919"/>
                    </a:ext>
                  </a:extLst>
                </a:gridCol>
              </a:tblGrid>
              <a:tr h="530623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 err="1">
                          <a:solidFill>
                            <a:sysClr val="windowText" lastClr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LedX</a:t>
                      </a:r>
                      <a:r>
                        <a:rPr lang="zh-CN" altLang="en-US" b="0" i="0" dirty="0">
                          <a:solidFill>
                            <a:sysClr val="windowText" lastClr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的值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ysClr val="windowText" lastClr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endParaRPr lang="zh-CN" altLang="en-US" b="0" i="0" dirty="0">
                        <a:solidFill>
                          <a:sysClr val="windowText" lastClr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ysClr val="windowText" lastClr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  <a:endParaRPr lang="zh-CN" altLang="en-US" b="0" i="0" dirty="0">
                        <a:solidFill>
                          <a:sysClr val="windowText" lastClr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ysClr val="windowText" lastClr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</a:t>
                      </a:r>
                      <a:endParaRPr lang="zh-CN" altLang="en-US" b="0" i="0" dirty="0">
                        <a:solidFill>
                          <a:sysClr val="windowText" lastClr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ysClr val="windowText" lastClr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  <a:endParaRPr lang="zh-CN" altLang="en-US" b="0" i="0" dirty="0">
                        <a:solidFill>
                          <a:sysClr val="windowText" lastClr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ysClr val="windowText" lastClr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</a:t>
                      </a:r>
                      <a:endParaRPr lang="zh-CN" altLang="en-US" b="0" i="0" dirty="0">
                        <a:solidFill>
                          <a:sysClr val="windowText" lastClr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ysClr val="windowText" lastClr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</a:t>
                      </a:r>
                      <a:endParaRPr lang="zh-CN" altLang="en-US" b="0" i="0" dirty="0">
                        <a:solidFill>
                          <a:sysClr val="windowText" lastClr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ysClr val="windowText" lastClr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</a:t>
                      </a:r>
                      <a:endParaRPr lang="zh-CN" altLang="en-US" b="0" i="0" dirty="0">
                        <a:solidFill>
                          <a:sysClr val="windowText" lastClr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ysClr val="windowText" lastClr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</a:t>
                      </a:r>
                      <a:endParaRPr lang="zh-CN" altLang="en-US" b="0" i="0" dirty="0">
                        <a:solidFill>
                          <a:sysClr val="windowText" lastClr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820407"/>
                  </a:ext>
                </a:extLst>
              </a:tr>
              <a:tr h="530623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i="0" dirty="0">
                          <a:solidFill>
                            <a:sysClr val="windowText" lastClr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第几颗</a:t>
                      </a:r>
                      <a:r>
                        <a:rPr lang="en-US" altLang="zh-CN" b="0" i="0" dirty="0">
                          <a:solidFill>
                            <a:sysClr val="windowText" lastClr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LED</a:t>
                      </a:r>
                      <a:r>
                        <a:rPr lang="zh-CN" altLang="en-US" b="0" i="0" dirty="0">
                          <a:solidFill>
                            <a:sysClr val="windowText" lastClr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灯会点亮？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i="0" dirty="0">
                        <a:solidFill>
                          <a:sysClr val="windowText" lastClr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i="0" dirty="0">
                        <a:solidFill>
                          <a:sysClr val="windowText" lastClr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i="0" dirty="0">
                        <a:solidFill>
                          <a:sysClr val="windowText" lastClr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i="0" dirty="0">
                        <a:solidFill>
                          <a:sysClr val="windowText" lastClr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i="0" dirty="0">
                        <a:solidFill>
                          <a:sysClr val="windowText" lastClr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i="0" dirty="0">
                        <a:solidFill>
                          <a:sysClr val="windowText" lastClr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i="0" dirty="0">
                        <a:solidFill>
                          <a:sysClr val="windowText" lastClr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i="0" dirty="0">
                        <a:solidFill>
                          <a:sysClr val="windowText" lastClr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454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49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8">
            <a:extLst>
              <a:ext uri="{FF2B5EF4-FFF2-40B4-BE49-F238E27FC236}">
                <a16:creationId xmlns:a16="http://schemas.microsoft.com/office/drawing/2014/main" id="{0C6903C8-B24A-CA43-BD91-E532CA178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641" y="571718"/>
            <a:ext cx="5833404" cy="431800"/>
          </a:xfrm>
          <a:custGeom>
            <a:avLst/>
            <a:gdLst>
              <a:gd name="T0" fmla="*/ 0 w 9186"/>
              <a:gd name="T1" fmla="*/ 0 h 680"/>
              <a:gd name="T2" fmla="*/ 9186 w 9186"/>
              <a:gd name="T3" fmla="*/ 0 h 680"/>
              <a:gd name="T4" fmla="*/ 7706 w 9186"/>
              <a:gd name="T5" fmla="*/ 661 h 680"/>
              <a:gd name="T6" fmla="*/ 0 w 9186"/>
              <a:gd name="T7" fmla="*/ 680 h 680"/>
              <a:gd name="T8" fmla="*/ 0 w 9186"/>
              <a:gd name="T9" fmla="*/ 0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86"/>
              <a:gd name="T16" fmla="*/ 0 h 680"/>
              <a:gd name="T17" fmla="*/ 9186 w 9186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86" h="680">
                <a:moveTo>
                  <a:pt x="0" y="0"/>
                </a:moveTo>
                <a:lnTo>
                  <a:pt x="9186" y="0"/>
                </a:lnTo>
                <a:lnTo>
                  <a:pt x="7706" y="661"/>
                </a:lnTo>
                <a:lnTo>
                  <a:pt x="0" y="68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switch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语句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94197E4-DC76-434B-957D-CA207C874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560" y="260648"/>
            <a:ext cx="759049" cy="504056"/>
          </a:xfrm>
          <a:prstGeom prst="rect">
            <a:avLst/>
          </a:prstGeom>
        </p:spPr>
      </p:pic>
      <p:sp>
        <p:nvSpPr>
          <p:cNvPr id="10" name="文本框 8">
            <a:extLst>
              <a:ext uri="{FF2B5EF4-FFF2-40B4-BE49-F238E27FC236}">
                <a16:creationId xmlns:a16="http://schemas.microsoft.com/office/drawing/2014/main" id="{F2E4C8DA-1D21-024B-B5D8-AC496D4A308E}"/>
              </a:ext>
            </a:extLst>
          </p:cNvPr>
          <p:cNvSpPr txBox="1"/>
          <p:nvPr/>
        </p:nvSpPr>
        <p:spPr>
          <a:xfrm>
            <a:off x="947428" y="1292274"/>
            <a:ext cx="10297144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5461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31813" algn="l"/>
              </a:tabLst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如果我们需要判断的事件一直是同一个，但不同的结果需要执行不同的程序时，我们就可以用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switch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语句。就像我们玩游戏一样，掷到不同的面，就会有不同的结果。同样的，我们需要先设置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switch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程序模块，需要多少种判定条件，就拖动多少个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case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进入模块。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5461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31813" algn="l"/>
              </a:tabLst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试着读懂这段程序，然后填写右边的表。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37F7487-C143-B94A-8C52-6A5593459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12" y="3062188"/>
            <a:ext cx="5638800" cy="2959100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8968BAE3-7D8F-894D-BBF0-9BD5BB8EF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451903"/>
              </p:ext>
            </p:extLst>
          </p:nvPr>
        </p:nvGraphicFramePr>
        <p:xfrm>
          <a:off x="7122040" y="3215180"/>
          <a:ext cx="4122532" cy="2653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771">
                  <a:extLst>
                    <a:ext uri="{9D8B030D-6E8A-4147-A177-3AD203B41FA5}">
                      <a16:colId xmlns:a16="http://schemas.microsoft.com/office/drawing/2014/main" val="3721081399"/>
                    </a:ext>
                  </a:extLst>
                </a:gridCol>
                <a:gridCol w="2568761">
                  <a:extLst>
                    <a:ext uri="{9D8B030D-6E8A-4147-A177-3AD203B41FA5}">
                      <a16:colId xmlns:a16="http://schemas.microsoft.com/office/drawing/2014/main" val="4185894945"/>
                    </a:ext>
                  </a:extLst>
                </a:gridCol>
              </a:tblGrid>
              <a:tr h="530623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 err="1">
                          <a:solidFill>
                            <a:sysClr val="windowText" lastClr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LedX</a:t>
                      </a:r>
                      <a:r>
                        <a:rPr lang="zh-CN" altLang="en-US" b="0" i="0" dirty="0">
                          <a:solidFill>
                            <a:sysClr val="windowText" lastClr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的值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i="0" dirty="0">
                          <a:solidFill>
                            <a:sysClr val="windowText" lastClr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第几颗</a:t>
                      </a:r>
                      <a:r>
                        <a:rPr lang="en-US" altLang="zh-CN" b="0" i="0" dirty="0">
                          <a:solidFill>
                            <a:sysClr val="windowText" lastClr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LED</a:t>
                      </a:r>
                      <a:r>
                        <a:rPr lang="zh-CN" altLang="en-US" b="0" i="0" dirty="0">
                          <a:solidFill>
                            <a:sysClr val="windowText" lastClr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灯会点亮？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820407"/>
                  </a:ext>
                </a:extLst>
              </a:tr>
              <a:tr h="530623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ysClr val="windowText" lastClr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endParaRPr lang="zh-CN" altLang="en-US" b="0" i="0" dirty="0">
                        <a:solidFill>
                          <a:sysClr val="windowText" lastClr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i="0" dirty="0">
                        <a:solidFill>
                          <a:sysClr val="windowText" lastClr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454175"/>
                  </a:ext>
                </a:extLst>
              </a:tr>
              <a:tr h="530623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ysClr val="windowText" lastClr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  <a:endParaRPr lang="zh-CN" altLang="en-US" b="0" i="0" dirty="0">
                        <a:solidFill>
                          <a:sysClr val="windowText" lastClr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i="0" dirty="0">
                        <a:solidFill>
                          <a:sysClr val="windowText" lastClr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548543"/>
                  </a:ext>
                </a:extLst>
              </a:tr>
              <a:tr h="530623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ysClr val="windowText" lastClr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</a:t>
                      </a:r>
                      <a:endParaRPr lang="zh-CN" altLang="en-US" b="0" i="0" dirty="0">
                        <a:solidFill>
                          <a:sysClr val="windowText" lastClr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i="0" dirty="0">
                        <a:solidFill>
                          <a:sysClr val="windowText" lastClr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221495"/>
                  </a:ext>
                </a:extLst>
              </a:tr>
              <a:tr h="530623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i="0" dirty="0">
                          <a:solidFill>
                            <a:sysClr val="windowText" lastClr="0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  <a:endParaRPr lang="zh-CN" altLang="en-US" b="0" i="0" dirty="0">
                        <a:solidFill>
                          <a:sysClr val="windowText" lastClr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i="0" dirty="0">
                        <a:solidFill>
                          <a:sysClr val="windowText" lastClr="0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326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47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518B17D-10A2-8044-A143-89763ECA5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44" y="5733256"/>
            <a:ext cx="1008112" cy="66945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1710202-3CAE-0C4E-86F9-5846EE754565}"/>
              </a:ext>
            </a:extLst>
          </p:cNvPr>
          <p:cNvSpPr txBox="1"/>
          <p:nvPr/>
        </p:nvSpPr>
        <p:spPr>
          <a:xfrm>
            <a:off x="5285521" y="316739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谢谢观看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46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4682"/>
</p:tagLst>
</file>

<file path=ppt/theme/theme1.xml><?xml version="1.0" encoding="utf-8"?>
<a:theme xmlns:a="http://schemas.openxmlformats.org/drawingml/2006/main" name="自定义设计方案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8109</TotalTime>
  <Words>433</Words>
  <Application>Microsoft Macintosh PowerPoint</Application>
  <PresentationFormat>宽屏</PresentationFormat>
  <Paragraphs>52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Microsoft YaHei</vt:lpstr>
      <vt:lpstr>Arial</vt:lpstr>
      <vt:lpstr>Calibri</vt:lpstr>
      <vt:lpstr>Calibri Light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UAVI-HR</dc:creator>
  <cp:keywords/>
  <dc:description/>
  <cp:lastModifiedBy>Fang WEN</cp:lastModifiedBy>
  <cp:revision>151</cp:revision>
  <cp:lastPrinted>2020-03-29T15:27:39Z</cp:lastPrinted>
  <dcterms:created xsi:type="dcterms:W3CDTF">2018-09-25T03:55:15Z</dcterms:created>
  <dcterms:modified xsi:type="dcterms:W3CDTF">2020-03-31T15:57:06Z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